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00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A1F38E-D10A-1146-AF36-D8AC2DCCA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9AA0E2-0EAA-0C45-8B41-EBC6F3A3B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CD94FA-6F39-BD46-AF3B-0B3FDB45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1FA443-D085-C846-9056-EE9EC51D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F0B4C7-BC96-A04F-85C5-27D1F87DC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484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DC8007-3D60-A04D-8C8A-27A56E60A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871435-2B97-3742-B7AD-946191671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DBBB42-4145-CA4D-9B19-6FCD2AE45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1D37D1-EB39-7447-8736-1EE50A33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4A5E53-15F3-AB46-B5ED-D4F4339D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372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F559E07-DE2F-D844-B056-974D5AD6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507CF75-6C22-2444-9B62-031629A13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2B68EE-046E-474F-8E78-B306AFE6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1FF562-D1C5-924C-A9A9-6D066B1B7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643ABA-D3C3-434E-BEEC-CC62CEC0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79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71005E-715B-6545-BC7F-B0EC30B67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5F5504-6075-7F4D-8CD0-4AF4BA9E5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5FC6E5-CEF0-6B4E-AEF0-857581EF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12BEE9-73C4-F949-BD1F-91409C6A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3E5C29-6F95-6A4D-9FB2-D7AB71D2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57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0C520C-52BE-9F43-812E-E1232189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5C9D957-0B46-3544-A148-7271D0843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C1CE80-637D-E844-8A4D-E5D9B4DA0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F42524-2EF1-F94B-9DF7-255705B3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541160-E1BC-894A-AEA5-1A83A673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80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EF8AB-71D2-3F41-AC5A-A3D2BE3B5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55AB37-BC93-AE4E-8209-58BDD6295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0B6B18-5366-DB45-811E-EEBDD2EEB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131DFD3-575C-8F49-AB64-C856BC6E7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67DFAB1-6898-934D-A05E-534546F3D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779F5C-0F75-3B45-A69D-132428AD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543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2A5BD3-6E58-734E-8724-B0126D658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C9D5E7-8399-E740-893D-76012D425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9560D7-98C4-684B-9C21-B588D0A63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F8D1E7E-AA35-7C42-9165-79B19FC2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05B9651-C489-1A4F-BA99-1E138EF08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137C07F-F9D0-BC45-86BD-3014C861A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C647239-1B15-9043-B5EA-12CC57F6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F045999-1E4E-2F42-8657-17CC8BEB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33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B8A516-21AB-7E48-8402-BCC5677E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5F6131D-12CC-D248-B82C-F4390E775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53787F1-54B0-A64E-926B-DA5099348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B73DFCF-1333-A541-AB9A-A2F5069C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454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4C7A65E-63E9-C742-9D49-078E70A8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3CB7D75-37AE-E442-9E08-0C1DDC908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446BB4-EFEF-9B4C-86C4-B5B004A3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729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BA5EC7-40AE-794C-966E-EAB3742E0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536B2C-FC13-6D46-AA88-D95F410B7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199217-33C5-CF4D-BA78-84A9D0367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E4E7C4-FACD-7548-8134-CE14BD6C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731A61E-8D9A-7E40-9AEA-3465EFEF4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455F82-9C87-0347-AB61-754FE023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518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CCC452-0D2A-634E-BF94-023893E3A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407BAA7-1C0E-1844-B363-22BC29FEE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3D0010-5EFC-F64B-8368-0C80D017E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376CBC-2528-D240-9C4C-AD54A65AE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EC30D1-846A-204C-86B7-31FC179DF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585B4C-8343-924C-B71F-FBF09AAE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546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90080A4-2920-3545-9207-C0F18E84A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F101107-F153-6D44-960B-974CA95A9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5F0611-736B-7B43-A740-3D7B91620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33F95-BF0E-9146-B7A6-E8B7C76D8B97}" type="datetimeFigureOut">
              <a:rPr lang="en-US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B65A34-486F-BC45-99F6-FC52DF639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4DCDC9-5DB1-D842-80FE-638FC0F76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BA399-883B-E745-AFA5-7303ECD5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88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C163F6-26CB-F54A-8301-2148C2919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2209801"/>
            <a:ext cx="9144000" cy="17526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sz="6000" dirty="0">
                <a:solidFill>
                  <a:srgbClr val="FF0000"/>
                </a:solidFill>
              </a:rPr>
              <a:t>Protect yourself </a:t>
            </a:r>
            <a:r>
              <a:rPr lang="en-IN" sz="6000">
                <a:solidFill>
                  <a:srgbClr val="FF0000"/>
                </a:solidFill>
              </a:rPr>
              <a:t>against </a:t>
            </a:r>
            <a:r>
              <a:rPr lang="en-IN" sz="6000" dirty="0" smtClean="0">
                <a:solidFill>
                  <a:srgbClr val="FF0000"/>
                </a:solidFill>
              </a:rPr>
              <a:t>C</a:t>
            </a:r>
            <a:r>
              <a:rPr lang="en-IN" sz="6000" smtClean="0">
                <a:solidFill>
                  <a:srgbClr val="FF0000"/>
                </a:solidFill>
              </a:rPr>
              <a:t>orona </a:t>
            </a:r>
            <a:r>
              <a:rPr lang="en-IN" sz="6000" dirty="0">
                <a:solidFill>
                  <a:srgbClr val="FF0000"/>
                </a:solidFill>
              </a:rPr>
              <a:t>virus </a:t>
            </a:r>
            <a:r>
              <a:rPr lang="en-IN" sz="6000" dirty="0" smtClean="0">
                <a:solidFill>
                  <a:srgbClr val="FF0000"/>
                </a:solidFill>
              </a:rPr>
              <a:t>!</a:t>
            </a:r>
            <a:endParaRPr lang="en-IN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429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D9705E6-8F59-5344-A71B-8E117D8377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152400"/>
            <a:ext cx="8229600" cy="6553200"/>
          </a:xfrm>
        </p:spPr>
      </p:pic>
    </p:spTree>
    <p:extLst>
      <p:ext uri="{BB962C8B-B14F-4D97-AF65-F5344CB8AC3E}">
        <p14:creationId xmlns:p14="http://schemas.microsoft.com/office/powerpoint/2010/main" xmlns="" val="373943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7E420BC-551B-6B43-AA7F-0A61984A26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228600"/>
            <a:ext cx="8229600" cy="6492874"/>
          </a:xfrm>
        </p:spPr>
      </p:pic>
    </p:spTree>
    <p:extLst>
      <p:ext uri="{BB962C8B-B14F-4D97-AF65-F5344CB8AC3E}">
        <p14:creationId xmlns:p14="http://schemas.microsoft.com/office/powerpoint/2010/main" xmlns="" val="3021158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C54A970-FA0F-4848-B2F0-4D98FC4536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1" y="152400"/>
            <a:ext cx="8229600" cy="6350000"/>
          </a:xfrm>
        </p:spPr>
      </p:pic>
    </p:spTree>
    <p:extLst>
      <p:ext uri="{BB962C8B-B14F-4D97-AF65-F5344CB8AC3E}">
        <p14:creationId xmlns:p14="http://schemas.microsoft.com/office/powerpoint/2010/main" xmlns="" val="375649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23C1CA-1367-B34D-B0C7-2015C825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686" y="228600"/>
            <a:ext cx="5154514" cy="914400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Symptoms</a:t>
            </a:r>
            <a:r>
              <a:rPr lang="en-IN" dirty="0"/>
              <a:t> </a:t>
            </a:r>
            <a:r>
              <a:rPr lang="en-IN" b="1" dirty="0"/>
              <a:t>of </a:t>
            </a:r>
            <a:r>
              <a:rPr lang="en-IN" b="1" dirty="0" smtClean="0"/>
              <a:t>C</a:t>
            </a:r>
            <a:r>
              <a:rPr lang="en-IN" b="1" dirty="0" smtClean="0"/>
              <a:t>ovid-19</a:t>
            </a:r>
            <a:endParaRPr lang="en-US" b="1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A825D899-037F-8144-BE20-A9E07BE72D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1219200"/>
            <a:ext cx="8229600" cy="5193109"/>
          </a:xfrm>
        </p:spPr>
      </p:pic>
    </p:spTree>
    <p:extLst>
      <p:ext uri="{BB962C8B-B14F-4D97-AF65-F5344CB8AC3E}">
        <p14:creationId xmlns:p14="http://schemas.microsoft.com/office/powerpoint/2010/main" xmlns="" val="253596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083D83C-40E8-8344-8B70-7E5CA24784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228600"/>
            <a:ext cx="8229600" cy="6400800"/>
          </a:xfrm>
        </p:spPr>
      </p:pic>
    </p:spTree>
    <p:extLst>
      <p:ext uri="{BB962C8B-B14F-4D97-AF65-F5344CB8AC3E}">
        <p14:creationId xmlns:p14="http://schemas.microsoft.com/office/powerpoint/2010/main" xmlns="" val="3672106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532614D-38DD-764D-93D6-558A3733C3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228600"/>
            <a:ext cx="8229600" cy="6340475"/>
          </a:xfrm>
        </p:spPr>
      </p:pic>
    </p:spTree>
    <p:extLst>
      <p:ext uri="{BB962C8B-B14F-4D97-AF65-F5344CB8AC3E}">
        <p14:creationId xmlns:p14="http://schemas.microsoft.com/office/powerpoint/2010/main" xmlns="" val="555045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C3AD64F-66ED-5140-A19D-875127F876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152400"/>
            <a:ext cx="8229600" cy="6477000"/>
          </a:xfrm>
        </p:spPr>
      </p:pic>
    </p:spTree>
    <p:extLst>
      <p:ext uri="{BB962C8B-B14F-4D97-AF65-F5344CB8AC3E}">
        <p14:creationId xmlns:p14="http://schemas.microsoft.com/office/powerpoint/2010/main" xmlns="" val="385945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794C4F9-D46B-134F-88A5-E9D599D42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152400"/>
            <a:ext cx="8229600" cy="6492875"/>
          </a:xfrm>
        </p:spPr>
      </p:pic>
    </p:spTree>
    <p:extLst>
      <p:ext uri="{BB962C8B-B14F-4D97-AF65-F5344CB8AC3E}">
        <p14:creationId xmlns:p14="http://schemas.microsoft.com/office/powerpoint/2010/main" xmlns="" val="1691323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4BB8E9E-5350-1F44-AD2B-9CC9A46BE4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152400"/>
            <a:ext cx="8229600" cy="6492875"/>
          </a:xfrm>
        </p:spPr>
      </p:pic>
    </p:spTree>
    <p:extLst>
      <p:ext uri="{BB962C8B-B14F-4D97-AF65-F5344CB8AC3E}">
        <p14:creationId xmlns:p14="http://schemas.microsoft.com/office/powerpoint/2010/main" xmlns="" val="2603151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C98764C-6944-5443-9986-F90F7CFAA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228600"/>
            <a:ext cx="8229600" cy="6340475"/>
          </a:xfrm>
        </p:spPr>
      </p:pic>
    </p:spTree>
    <p:extLst>
      <p:ext uri="{BB962C8B-B14F-4D97-AF65-F5344CB8AC3E}">
        <p14:creationId xmlns:p14="http://schemas.microsoft.com/office/powerpoint/2010/main" xmlns="" val="748601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15AEF52-1B89-2E43-BE6B-35224CEFA8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142875"/>
            <a:ext cx="8229600" cy="6562725"/>
          </a:xfrm>
        </p:spPr>
      </p:pic>
    </p:spTree>
    <p:extLst>
      <p:ext uri="{BB962C8B-B14F-4D97-AF65-F5344CB8AC3E}">
        <p14:creationId xmlns:p14="http://schemas.microsoft.com/office/powerpoint/2010/main" xmlns="" val="3322460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Custom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Symptoms of Covid-19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B.R Ambedkar university of social sciences mhow (Indore)</dc:title>
  <dc:creator>Unknown User</dc:creator>
  <cp:lastModifiedBy>VCBU</cp:lastModifiedBy>
  <cp:revision>8</cp:revision>
  <dcterms:created xsi:type="dcterms:W3CDTF">2020-04-04T11:32:21Z</dcterms:created>
  <dcterms:modified xsi:type="dcterms:W3CDTF">2020-04-06T09:38:50Z</dcterms:modified>
</cp:coreProperties>
</file>